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8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92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  <a:srgbClr val="FF99CC"/>
    <a:srgbClr val="FFFF66"/>
    <a:srgbClr val="000000"/>
    <a:srgbClr val="66FF33"/>
    <a:srgbClr val="33CC33"/>
    <a:srgbClr val="5B9BD5"/>
    <a:srgbClr val="2F528F"/>
    <a:srgbClr val="FF9900"/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736" autoAdjust="0"/>
    <p:restoredTop sz="93874" autoAdjust="0"/>
  </p:normalViewPr>
  <p:slideViewPr>
    <p:cSldViewPr snapToGrid="0">
      <p:cViewPr varScale="1">
        <p:scale>
          <a:sx n="109" d="100"/>
          <a:sy n="109" d="100"/>
        </p:scale>
        <p:origin x="1512" y="102"/>
      </p:cViewPr>
      <p:guideLst>
        <p:guide orient="horz" pos="2092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41FB9323-501B-40D9-AFE1-DF585E328602}"/>
              </a:ext>
            </a:extLst>
          </p:cNvPr>
          <p:cNvSpPr txBox="1"/>
          <p:nvPr/>
        </p:nvSpPr>
        <p:spPr>
          <a:xfrm>
            <a:off x="930965" y="741040"/>
            <a:ext cx="804407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4000" b="1" dirty="0">
                <a:latin typeface="游明朝" panose="02020400000000000000" pitchFamily="18" charset="-128"/>
                <a:ea typeface="游明朝" panose="02020400000000000000" pitchFamily="18" charset="-128"/>
              </a:rPr>
              <a:t>タイトル</a:t>
            </a: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6B14E700-82D2-49D7-AF5F-CC7037E6DAA4}"/>
              </a:ext>
            </a:extLst>
          </p:cNvPr>
          <p:cNvSpPr txBox="1"/>
          <p:nvPr/>
        </p:nvSpPr>
        <p:spPr>
          <a:xfrm>
            <a:off x="930965" y="1526485"/>
            <a:ext cx="804407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dirty="0">
                <a:solidFill>
                  <a:srgbClr val="FFFF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●</a:t>
            </a:r>
            <a:r>
              <a:rPr kumimoji="1" lang="ja-JP" altLang="en-US" sz="2400" b="1">
                <a:solidFill>
                  <a:srgbClr val="FFFF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　</a:t>
            </a:r>
            <a:r>
              <a:rPr kumimoji="1" lang="ja-JP" altLang="en-US" sz="2400" b="1">
                <a:latin typeface="游明朝" panose="02020400000000000000" pitchFamily="18" charset="-128"/>
                <a:ea typeface="游明朝" panose="02020400000000000000" pitchFamily="18" charset="-128"/>
              </a:rPr>
              <a:t>見出し</a:t>
            </a:r>
            <a:endParaRPr kumimoji="1" lang="ja-JP" altLang="en-US" sz="2400" b="1" dirty="0"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E6D3398F-F489-4D2D-A49E-3C8245D6DDAF}"/>
              </a:ext>
            </a:extLst>
          </p:cNvPr>
          <p:cNvSpPr txBox="1"/>
          <p:nvPr/>
        </p:nvSpPr>
        <p:spPr>
          <a:xfrm>
            <a:off x="1575734" y="2204150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項目</a:t>
            </a:r>
            <a:r>
              <a:rPr kumimoji="1" lang="en-US" altLang="ja-JP" dirty="0">
                <a:latin typeface="游明朝" panose="02020400000000000000" pitchFamily="18" charset="-128"/>
                <a:ea typeface="游明朝" panose="02020400000000000000" pitchFamily="18" charset="-128"/>
              </a:rPr>
              <a:t>/</a:t>
            </a:r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75AC4B37-ADFE-42D5-9194-AB4F25004462}"/>
              </a:ext>
            </a:extLst>
          </p:cNvPr>
          <p:cNvSpPr txBox="1"/>
          <p:nvPr/>
        </p:nvSpPr>
        <p:spPr>
          <a:xfrm>
            <a:off x="1575733" y="2612993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項目</a:t>
            </a:r>
            <a:r>
              <a:rPr kumimoji="1" lang="en-US" altLang="ja-JP" dirty="0">
                <a:latin typeface="游明朝" panose="02020400000000000000" pitchFamily="18" charset="-128"/>
                <a:ea typeface="游明朝" panose="02020400000000000000" pitchFamily="18" charset="-128"/>
              </a:rPr>
              <a:t>/</a:t>
            </a:r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0FF18BC0-FC18-4F10-A0A4-0BA05597721C}"/>
              </a:ext>
            </a:extLst>
          </p:cNvPr>
          <p:cNvSpPr txBox="1"/>
          <p:nvPr/>
        </p:nvSpPr>
        <p:spPr>
          <a:xfrm>
            <a:off x="1575732" y="2985698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項目</a:t>
            </a:r>
            <a:r>
              <a:rPr kumimoji="1" lang="en-US" altLang="ja-JP" dirty="0">
                <a:latin typeface="游明朝" panose="02020400000000000000" pitchFamily="18" charset="-128"/>
                <a:ea typeface="游明朝" panose="02020400000000000000" pitchFamily="18" charset="-128"/>
              </a:rPr>
              <a:t>/</a:t>
            </a:r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708603E9-6F89-4EF0-8868-A8625DBE73F0}"/>
              </a:ext>
            </a:extLst>
          </p:cNvPr>
          <p:cNvSpPr txBox="1"/>
          <p:nvPr/>
        </p:nvSpPr>
        <p:spPr>
          <a:xfrm>
            <a:off x="930965" y="3844746"/>
            <a:ext cx="804407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dirty="0">
                <a:solidFill>
                  <a:srgbClr val="FFFF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●</a:t>
            </a:r>
            <a:r>
              <a:rPr kumimoji="1" lang="ja-JP" altLang="en-US" sz="2400" b="1" dirty="0">
                <a:solidFill>
                  <a:srgbClr val="FFFF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　</a:t>
            </a:r>
            <a:r>
              <a:rPr kumimoji="1" lang="ja-JP" altLang="en-US" sz="2400" b="1" dirty="0">
                <a:latin typeface="游明朝" panose="02020400000000000000" pitchFamily="18" charset="-128"/>
                <a:ea typeface="游明朝" panose="02020400000000000000" pitchFamily="18" charset="-128"/>
              </a:rPr>
              <a:t>見出し</a:t>
            </a: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E7B38AF8-BE98-47AC-9E8A-F2CE6B7D31D1}"/>
              </a:ext>
            </a:extLst>
          </p:cNvPr>
          <p:cNvSpPr txBox="1"/>
          <p:nvPr/>
        </p:nvSpPr>
        <p:spPr>
          <a:xfrm>
            <a:off x="1575734" y="4522411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項目</a:t>
            </a:r>
            <a:r>
              <a:rPr kumimoji="1" lang="en-US" altLang="ja-JP" dirty="0">
                <a:latin typeface="游明朝" panose="02020400000000000000" pitchFamily="18" charset="-128"/>
                <a:ea typeface="游明朝" panose="02020400000000000000" pitchFamily="18" charset="-128"/>
              </a:rPr>
              <a:t>/</a:t>
            </a:r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40B3EC71-80EE-4266-B00A-70C8991449CE}"/>
              </a:ext>
            </a:extLst>
          </p:cNvPr>
          <p:cNvSpPr txBox="1"/>
          <p:nvPr/>
        </p:nvSpPr>
        <p:spPr>
          <a:xfrm>
            <a:off x="1575733" y="4931254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項目</a:t>
            </a:r>
            <a:r>
              <a:rPr kumimoji="1" lang="en-US" altLang="ja-JP" dirty="0">
                <a:latin typeface="游明朝" panose="02020400000000000000" pitchFamily="18" charset="-128"/>
                <a:ea typeface="游明朝" panose="02020400000000000000" pitchFamily="18" charset="-128"/>
              </a:rPr>
              <a:t>/</a:t>
            </a:r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F679343-316F-4B46-A021-971B50D83F08}"/>
              </a:ext>
            </a:extLst>
          </p:cNvPr>
          <p:cNvSpPr txBox="1"/>
          <p:nvPr/>
        </p:nvSpPr>
        <p:spPr>
          <a:xfrm>
            <a:off x="1575732" y="5303959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項目</a:t>
            </a:r>
            <a:r>
              <a:rPr kumimoji="1" lang="en-US" altLang="ja-JP" dirty="0">
                <a:latin typeface="游明朝" panose="02020400000000000000" pitchFamily="18" charset="-128"/>
                <a:ea typeface="游明朝" panose="02020400000000000000" pitchFamily="18" charset="-128"/>
              </a:rPr>
              <a:t>/</a:t>
            </a:r>
            <a:r>
              <a:rPr kumimoji="1" lang="ja-JP" altLang="en-US" dirty="0">
                <a:latin typeface="游明朝" panose="02020400000000000000" pitchFamily="18" charset="-128"/>
                <a:ea typeface="游明朝" panose="02020400000000000000" pitchFamily="18" charset="-128"/>
              </a:rPr>
              <a:t>テキスト・・・・・・・・・・・・・・・・・・・・・・・・・</a:t>
            </a:r>
          </a:p>
        </p:txBody>
      </p:sp>
    </p:spTree>
    <p:extLst>
      <p:ext uri="{BB962C8B-B14F-4D97-AF65-F5344CB8AC3E}">
        <p14:creationId xmlns:p14="http://schemas.microsoft.com/office/powerpoint/2010/main" val="9396248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402</TotalTime>
  <Words>171</Words>
  <Application>Microsoft Office PowerPoint</Application>
  <PresentationFormat>A4 210 x 297 mm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游ゴシック</vt:lpstr>
      <vt:lpstr>游ゴシック Light</vt:lpstr>
      <vt:lpstr>游明朝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59</cp:revision>
  <dcterms:created xsi:type="dcterms:W3CDTF">2017-03-10T02:17:49Z</dcterms:created>
  <dcterms:modified xsi:type="dcterms:W3CDTF">2017-09-14T04:16:04Z</dcterms:modified>
</cp:coreProperties>
</file>

<file path=docProps/thumbnail.jpeg>
</file>